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2"/>
    <p:restoredTop sz="96612"/>
  </p:normalViewPr>
  <p:slideViewPr>
    <p:cSldViewPr snapToGrid="0" snapToObjects="1">
      <p:cViewPr varScale="1">
        <p:scale>
          <a:sx n="109" d="100"/>
          <a:sy n="109" d="100"/>
        </p:scale>
        <p:origin x="6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man, Maddy" userId="710c0e5b-e958-4064-a038-6629546b749a" providerId="ADAL" clId="{10D46C16-4BDF-44DF-B689-E57CD8946EC5}"/>
    <pc:docChg chg="modSld">
      <pc:chgData name="Artman, Maddy" userId="710c0e5b-e958-4064-a038-6629546b749a" providerId="ADAL" clId="{10D46C16-4BDF-44DF-B689-E57CD8946EC5}" dt="2024-01-25T17:40:35.699" v="17" actId="20577"/>
      <pc:docMkLst>
        <pc:docMk/>
      </pc:docMkLst>
      <pc:sldChg chg="modSp mod">
        <pc:chgData name="Artman, Maddy" userId="710c0e5b-e958-4064-a038-6629546b749a" providerId="ADAL" clId="{10D46C16-4BDF-44DF-B689-E57CD8946EC5}" dt="2024-01-25T17:40:35.699" v="17" actId="20577"/>
        <pc:sldMkLst>
          <pc:docMk/>
          <pc:sldMk cId="3968151616" sldId="257"/>
        </pc:sldMkLst>
        <pc:spChg chg="mod">
          <ac:chgData name="Artman, Maddy" userId="710c0e5b-e958-4064-a038-6629546b749a" providerId="ADAL" clId="{10D46C16-4BDF-44DF-B689-E57CD8946EC5}" dt="2024-01-25T17:40:35.699" v="17" actId="20577"/>
          <ac:spMkLst>
            <pc:docMk/>
            <pc:sldMk cId="3968151616" sldId="257"/>
            <ac:spMk id="3" creationId="{47366BB4-FAFF-9549-8389-52E971C10B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44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2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680155"/>
            <a:ext cx="8319752" cy="2139553"/>
          </a:xfrm>
        </p:spPr>
        <p:txBody>
          <a:bodyPr anchor="b"/>
          <a:lstStyle>
            <a:lvl1pPr>
              <a:defRPr sz="45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882" y="2839949"/>
            <a:ext cx="8319752" cy="1125140"/>
          </a:xfr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32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586845"/>
            <a:ext cx="8319752" cy="2139553"/>
          </a:xfrm>
        </p:spPr>
        <p:txBody>
          <a:bodyPr anchor="b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882" y="2746639"/>
            <a:ext cx="8319752" cy="1125140"/>
          </a:xfr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07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77" y="991673"/>
            <a:ext cx="4371572" cy="365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991673"/>
            <a:ext cx="4257274" cy="3653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9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8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78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314960"/>
            <a:ext cx="3218411" cy="12280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18" y="821094"/>
            <a:ext cx="5268767" cy="362549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608" y="1543050"/>
            <a:ext cx="321841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12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296214"/>
            <a:ext cx="3244168" cy="12468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9018" y="821093"/>
            <a:ext cx="5268767" cy="35746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851" y="1543050"/>
            <a:ext cx="324416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70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578" y="0"/>
            <a:ext cx="7374864" cy="978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577" y="978794"/>
            <a:ext cx="8641724" cy="365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64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>
            <a:lumMod val="90000"/>
          </a:schemeClr>
        </a:buClr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57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CC17C-FD03-7A43-9CA4-7F2D6C5C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99" y="245035"/>
            <a:ext cx="7374864" cy="97879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j-lt"/>
              </a:rPr>
              <a:t>Join NPD Practitioners at the 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2024 ANPD Aspire Convention</a:t>
            </a:r>
            <a:br>
              <a:rPr lang="en-US" sz="3600" dirty="0">
                <a:latin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66BB4-FAFF-9549-8389-52E971C10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April 9-12, 2024 | Sheraton Grand Chicago Riverwalk, Chicago, 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Take advantage of </a:t>
            </a:r>
            <a:r>
              <a:rPr lang="en-US" sz="2000" b="1" dirty="0"/>
              <a:t>group registration discounts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Value-Add Options: </a:t>
            </a:r>
            <a:r>
              <a:rPr lang="en-US" sz="2000" dirty="0"/>
              <a:t>2-Day Certification Preparation Course and Learning Labs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/>
              </a:rPr>
              <a:t>A great opportunity to </a:t>
            </a:r>
            <a:r>
              <a:rPr lang="en-US" sz="2000">
                <a:cs typeface="Arial" panose="020B0604020202020204"/>
              </a:rPr>
              <a:t>learn from and </a:t>
            </a:r>
            <a:r>
              <a:rPr lang="en-US" sz="2000" dirty="0">
                <a:cs typeface="Arial" panose="020B0604020202020204"/>
              </a:rPr>
              <a:t>connect with fellow NPD Practitioners</a:t>
            </a:r>
          </a:p>
        </p:txBody>
      </p:sp>
    </p:spTree>
    <p:extLst>
      <p:ext uri="{BB962C8B-B14F-4D97-AF65-F5344CB8AC3E}">
        <p14:creationId xmlns:p14="http://schemas.microsoft.com/office/powerpoint/2010/main" val="396815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D_AspireConvention_2024">
      <a:dk1>
        <a:srgbClr val="575757"/>
      </a:dk1>
      <a:lt1>
        <a:srgbClr val="FFFFFF"/>
      </a:lt1>
      <a:dk2>
        <a:srgbClr val="0B3958"/>
      </a:dk2>
      <a:lt2>
        <a:srgbClr val="E7E6E6"/>
      </a:lt2>
      <a:accent1>
        <a:srgbClr val="F3702E"/>
      </a:accent1>
      <a:accent2>
        <a:srgbClr val="43A9DE"/>
      </a:accent2>
      <a:accent3>
        <a:srgbClr val="ACBE37"/>
      </a:accent3>
      <a:accent4>
        <a:srgbClr val="D8E1A3"/>
      </a:accent4>
      <a:accent5>
        <a:srgbClr val="8DCCF0"/>
      </a:accent5>
      <a:accent6>
        <a:srgbClr val="EAB9A3"/>
      </a:accent6>
      <a:hlink>
        <a:srgbClr val="F3702D"/>
      </a:hlink>
      <a:folHlink>
        <a:srgbClr val="43A9D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F65FD80-B5C4-EC48-9235-DAD140A59A4B}" vid="{93B61AD7-BFC9-4441-806B-F272E88A22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ANPD_1114913-23_AC2024_PPT_FINAL</Template>
  <TotalTime>3</TotalTime>
  <Words>52</Words>
  <Application>Microsoft Office PowerPoint</Application>
  <PresentationFormat>On-screen Show (16:9)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Arial Black</vt:lpstr>
      <vt:lpstr>Office Theme</vt:lpstr>
      <vt:lpstr>PowerPoint Presentation</vt:lpstr>
      <vt:lpstr>Join NPD Practitioners at the  2024 ANPD Aspire Convention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Artman, Maddy</dc:creator>
  <cp:lastModifiedBy>Artman, Maddy</cp:lastModifiedBy>
  <cp:revision>3</cp:revision>
  <dcterms:created xsi:type="dcterms:W3CDTF">2023-12-12T21:29:04Z</dcterms:created>
  <dcterms:modified xsi:type="dcterms:W3CDTF">2024-01-25T17:40:36Z</dcterms:modified>
</cp:coreProperties>
</file>